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2db0266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7de7aa93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de4fd320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de2ddacd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de7803ce8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de41ee0a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7de72def7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c3290cb.png"/><Relationship Id="rId3" Type="http://schemas.openxmlformats.org/officeDocument/2006/relationships/image" Target="../media/file17de4bc005a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2bb5095c.png"/><Relationship Id="rId3" Type="http://schemas.openxmlformats.org/officeDocument/2006/relationships/image" Target="../media/file17de7a798d6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42346f93.png"/><Relationship Id="rId3" Type="http://schemas.openxmlformats.org/officeDocument/2006/relationships/image" Target="../media/file17de893dd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323bb37c.png"/><Relationship Id="rId3" Type="http://schemas.openxmlformats.org/officeDocument/2006/relationships/image" Target="../media/file17de6d84aba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2121991d.png"/><Relationship Id="rId3" Type="http://schemas.openxmlformats.org/officeDocument/2006/relationships/image" Target="../media/file17de24cb4f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1feb5cde.png"/><Relationship Id="rId3" Type="http://schemas.openxmlformats.org/officeDocument/2006/relationships/image" Target="../media/file17de151e03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656390cb.png"/><Relationship Id="rId3" Type="http://schemas.openxmlformats.org/officeDocument/2006/relationships/image" Target="../media/file17de6bb7336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4891705a.png"/><Relationship Id="rId3" Type="http://schemas.openxmlformats.org/officeDocument/2006/relationships/image" Target="../media/file17de446749e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35171dd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a764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6db8db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34c3dd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26e66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1dec98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180dbbf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629,211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629,211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129 triages made. This is an increase of 11 triages compared to the previous day (118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19 October there were 738 triages to NHS Pathways for COVID-19, this is an average of 105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2020-10-20T10:51:40Z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